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handoutMasterIdLst>
    <p:handoutMasterId r:id="rId10"/>
  </p:handoutMasterIdLst>
  <p:sldIdLst>
    <p:sldId id="256" r:id="rId2"/>
    <p:sldId id="279" r:id="rId3"/>
    <p:sldId id="270" r:id="rId4"/>
    <p:sldId id="271" r:id="rId5"/>
    <p:sldId id="275" r:id="rId6"/>
    <p:sldId id="272" r:id="rId7"/>
    <p:sldId id="273" r:id="rId8"/>
    <p:sldId id="27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0013" y="76200"/>
            <a:ext cx="7313612" cy="1143000"/>
          </a:xfrm>
        </p:spPr>
        <p:txBody>
          <a:bodyPr/>
          <a:lstStyle/>
          <a:p>
            <a:r>
              <a:rPr lang="en-US" altLang="en-US" sz="3200" dirty="0"/>
              <a:t>Me </a:t>
            </a:r>
            <a:r>
              <a:rPr lang="en-US" altLang="en-US" sz="3200" dirty="0" err="1"/>
              <a:t>llamo</a:t>
            </a:r>
            <a:r>
              <a:rPr lang="en-US" altLang="en-US" sz="3200" dirty="0"/>
              <a:t> _________	</a:t>
            </a:r>
            <a:r>
              <a:rPr lang="en-US" altLang="en-US" sz="3200" dirty="0" err="1"/>
              <a:t>Clase</a:t>
            </a:r>
            <a:r>
              <a:rPr lang="en-US" altLang="en-US" sz="3200"/>
              <a:t> </a:t>
            </a:r>
            <a:r>
              <a:rPr lang="en-US" altLang="en-US" sz="3200" u="sng" smtClean="0"/>
              <a:t>802</a:t>
            </a:r>
            <a:r>
              <a:rPr lang="en-US" altLang="en-US" sz="3200" u="sng" dirty="0"/>
              <a:t/>
            </a:r>
            <a:br>
              <a:rPr lang="en-US" altLang="en-US" sz="3200" u="sng" dirty="0"/>
            </a:br>
            <a:r>
              <a:rPr lang="en-US" altLang="en-US" sz="3200" dirty="0"/>
              <a:t>La </a:t>
            </a:r>
            <a:r>
              <a:rPr lang="en-US" altLang="en-US" sz="3200" dirty="0" err="1"/>
              <a:t>fecha</a:t>
            </a:r>
            <a:r>
              <a:rPr lang="en-US" altLang="en-US" sz="3200" dirty="0"/>
              <a:t> </a:t>
            </a:r>
            <a:r>
              <a:rPr lang="en-US" altLang="en-US" sz="3200" dirty="0" err="1"/>
              <a:t>es</a:t>
            </a:r>
            <a:r>
              <a:rPr lang="en-US" altLang="en-US" sz="3200" dirty="0"/>
              <a:t> el 4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 </a:t>
            </a:r>
            <a:r>
              <a:rPr lang="en-US" altLang="en-US" sz="3200" dirty="0" err="1" smtClean="0"/>
              <a:t>noviembre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2013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2296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19: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¿Qué haces en casa después de las clases?</a:t>
            </a:r>
          </a:p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Actividad Inicial:</a:t>
            </a:r>
          </a:p>
          <a:p>
            <a:r>
              <a:rPr lang="es-ES_tradnl" altLang="en-US" dirty="0"/>
              <a:t>Completa el Diagrama de </a:t>
            </a:r>
            <a:r>
              <a:rPr lang="es-ES_tradnl" altLang="en-US" dirty="0" err="1"/>
              <a:t>Venn</a:t>
            </a:r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838200" y="3429000"/>
            <a:ext cx="4572000" cy="32321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3886200" y="3428999"/>
            <a:ext cx="4572000" cy="3216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347913" y="6264275"/>
            <a:ext cx="1538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err="1">
                <a:solidFill>
                  <a:schemeClr val="tx2"/>
                </a:solidFill>
              </a:rPr>
              <a:t>Tu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escuela</a:t>
            </a:r>
            <a:endParaRPr lang="en-US" altLang="en-US" sz="2000" dirty="0">
              <a:solidFill>
                <a:schemeClr val="tx2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181600" y="5943600"/>
            <a:ext cx="199285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Escuela</a:t>
            </a:r>
            <a:endParaRPr lang="en-US" altLang="en-US" sz="2000" dirty="0" smtClean="0">
              <a:solidFill>
                <a:schemeClr val="hlink"/>
              </a:solidFill>
            </a:endParaRPr>
          </a:p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Latinoamerica</a:t>
            </a:r>
            <a:endParaRPr lang="en-US" altLang="en-US" sz="2000" dirty="0">
              <a:solidFill>
                <a:schemeClr val="hlink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395693" y="3864114"/>
            <a:ext cx="63350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/>
              <a:t>Los</a:t>
            </a:r>
          </a:p>
          <a:p>
            <a:r>
              <a:rPr lang="en-US" altLang="en-US" sz="2000" dirty="0" smtClean="0"/>
              <a:t>dos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811213"/>
          </a:xfrm>
        </p:spPr>
        <p:txBody>
          <a:bodyPr/>
          <a:lstStyle/>
          <a:p>
            <a:pPr algn="ctr"/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5334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I- </a:t>
            </a:r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respond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using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information</a:t>
            </a:r>
            <a:r>
              <a:rPr lang="es-ES_tradnl" altLang="en-US" sz="2600" dirty="0" smtClean="0"/>
              <a:t> in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b="1" dirty="0" err="1" smtClean="0"/>
              <a:t>word</a:t>
            </a:r>
            <a:r>
              <a:rPr lang="es-ES_tradnl" altLang="en-US" sz="2600" b="1" dirty="0" smtClean="0"/>
              <a:t> </a:t>
            </a:r>
            <a:r>
              <a:rPr lang="es-ES_tradnl" altLang="en-US" sz="2600" b="1" dirty="0" err="1" smtClean="0"/>
              <a:t>bank</a:t>
            </a:r>
            <a:r>
              <a:rPr lang="es-ES_tradnl" altLang="en-US" sz="2600" b="1" dirty="0" smtClean="0"/>
              <a:t>:</a:t>
            </a:r>
          </a:p>
          <a:p>
            <a:pPr marL="533400" indent="-533400"/>
            <a:endParaRPr lang="es-ES_tradnl" altLang="en-US" sz="2600" b="1" dirty="0"/>
          </a:p>
          <a:p>
            <a:pPr marL="533400" indent="-533400"/>
            <a:endParaRPr lang="es-ES_tradnl" altLang="en-US" sz="2600" b="1" dirty="0" smtClean="0"/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 smtClean="0"/>
              <a:t>¿</a:t>
            </a:r>
            <a:r>
              <a:rPr lang="es-ES_tradnl" altLang="en-US" sz="2600" dirty="0"/>
              <a:t>Qué busca José cuando navega la red</a:t>
            </a:r>
            <a:r>
              <a:rPr lang="es-ES_tradnl" altLang="en-US" sz="2600" dirty="0" smtClean="0"/>
              <a:t>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 smtClean="0"/>
              <a:t>¿</a:t>
            </a:r>
            <a:r>
              <a:rPr lang="es-ES_tradnl" altLang="en-US" sz="2600" dirty="0"/>
              <a:t>Qué compra Elena en la tienda de videos?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da a la empleada?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escucha Teresa?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 ¿Qué envía Carlos a un amigo?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usa Mari cuando habla con sus amigos?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90600" y="1524000"/>
            <a:ext cx="7792518" cy="92333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 DVD		un correo electrónico		su móvil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Información		música				el dinero</a:t>
            </a:r>
            <a:endParaRPr lang="es-ES_tradnl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8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"/>
            <a:ext cx="8382000" cy="56388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II-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choose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correct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word</a:t>
            </a:r>
            <a:r>
              <a:rPr lang="es-ES_tradnl" altLang="en-US" sz="2600" dirty="0" smtClean="0"/>
              <a:t>.</a:t>
            </a: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José ____________ música en su MP3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Mi hermana __________ la red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Elena _________ en su móvil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Mis amigos ____________ correos electrónicos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Ellos __________ información en el Internet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 empleado ____________ en la tienda.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95400" y="1066800"/>
            <a:ext cx="72551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a. </a:t>
            </a:r>
            <a:r>
              <a:rPr lang="es-ES_tradnl" altLang="en-US" sz="2400" dirty="0">
                <a:solidFill>
                  <a:srgbClr val="008000"/>
                </a:solidFill>
              </a:rPr>
              <a:t>e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scucha	b. envía	c. mira	d. navega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343747" y="2050473"/>
            <a:ext cx="6979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estudia	b. levanta	c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navega	d. habla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43747" y="3048000"/>
            <a:ext cx="6979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trabaja	b. mira	c. busca	d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habla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219200" y="4274127"/>
            <a:ext cx="80339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envían	b. escuchan	  c. compran   d. regresan 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300162" y="5257800"/>
            <a:ext cx="69830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hablan	b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buscan	c. van	d. están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316038" y="6248400"/>
            <a:ext cx="73036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paga	b. compra	c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trabaja	d. regresa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6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82296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en-US" sz="2600" dirty="0"/>
          </a:p>
          <a:p>
            <a:r>
              <a:rPr lang="en-US" altLang="en-US" sz="2600" dirty="0" err="1" smtClean="0"/>
              <a:t>Completa</a:t>
            </a:r>
            <a:r>
              <a:rPr lang="en-US" altLang="en-US" sz="2600" dirty="0" smtClean="0"/>
              <a:t> </a:t>
            </a:r>
            <a:r>
              <a:rPr lang="en-US" altLang="en-US" sz="2600" dirty="0"/>
              <a:t>la </a:t>
            </a:r>
            <a:r>
              <a:rPr lang="en-US" altLang="en-US" sz="2600" dirty="0" err="1"/>
              <a:t>hoja</a:t>
            </a:r>
            <a:r>
              <a:rPr lang="en-US" altLang="en-US" sz="2600" dirty="0"/>
              <a:t> </a:t>
            </a:r>
            <a:r>
              <a:rPr lang="en-US" altLang="en-US" sz="2600" u="sng" dirty="0" err="1"/>
              <a:t>Capitulo</a:t>
            </a:r>
            <a:r>
              <a:rPr lang="en-US" altLang="en-US" sz="2600" u="sng" dirty="0"/>
              <a:t> 3: </a:t>
            </a:r>
            <a:r>
              <a:rPr lang="en-US" altLang="en-US" sz="2600" u="sng" dirty="0" err="1"/>
              <a:t>Repaso</a:t>
            </a:r>
            <a:r>
              <a:rPr lang="en-US" altLang="en-US" sz="2600" u="sng" dirty="0"/>
              <a:t> de </a:t>
            </a:r>
            <a:r>
              <a:rPr lang="en-US" altLang="en-US" sz="2600" u="sng" dirty="0" err="1"/>
              <a:t>vocabulario</a:t>
            </a:r>
            <a:r>
              <a:rPr lang="en-US" altLang="en-US" sz="2600" u="sng" dirty="0"/>
              <a:t> 1 y 2</a:t>
            </a:r>
            <a:endParaRPr lang="en-US" altLang="en-US" sz="2600" dirty="0"/>
          </a:p>
          <a:p>
            <a:r>
              <a:rPr lang="en-US" altLang="en-US" sz="2600" dirty="0"/>
              <a:t>QUIZ </a:t>
            </a:r>
            <a:r>
              <a:rPr lang="en-US" altLang="en-US" sz="2600" dirty="0" smtClean="0"/>
              <a:t>FRIDAY!!!</a:t>
            </a:r>
            <a:endParaRPr lang="en-US" altLang="en-US" sz="2600" dirty="0"/>
          </a:p>
          <a:p>
            <a:pPr lvl="1"/>
            <a:r>
              <a:rPr lang="en-US" altLang="en-US" sz="2200" dirty="0"/>
              <a:t>Go to </a:t>
            </a:r>
            <a:r>
              <a:rPr lang="en-US" altLang="en-US" sz="2200" dirty="0">
                <a:hlinkClick r:id="rId2"/>
              </a:rPr>
              <a:t>www.glencoe.com</a:t>
            </a:r>
            <a:endParaRPr lang="en-US" altLang="en-US" sz="2200" dirty="0"/>
          </a:p>
          <a:p>
            <a:pPr lvl="1"/>
            <a:r>
              <a:rPr lang="en-US" altLang="en-US" sz="2200" dirty="0" err="1"/>
              <a:t>QuickPass</a:t>
            </a:r>
            <a:r>
              <a:rPr lang="en-US" altLang="en-US" sz="2200" dirty="0"/>
              <a:t>: </a:t>
            </a:r>
            <a:r>
              <a:rPr lang="en-US" altLang="en-US" sz="2200" u="sng" dirty="0"/>
              <a:t>ASD4003c3</a:t>
            </a:r>
          </a:p>
          <a:p>
            <a:pPr lvl="2"/>
            <a:r>
              <a:rPr lang="en-US" altLang="en-US" sz="2100" dirty="0"/>
              <a:t>Under </a:t>
            </a:r>
            <a:r>
              <a:rPr lang="en-US" altLang="en-US" sz="2100" u="sng" dirty="0"/>
              <a:t>Vocabulary Practice</a:t>
            </a:r>
          </a:p>
          <a:p>
            <a:pPr lvl="2"/>
            <a:r>
              <a:rPr lang="en-US" altLang="en-US" sz="2100" dirty="0" smtClean="0"/>
              <a:t>Review 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eFlashcards</a:t>
            </a:r>
            <a:endParaRPr lang="en-US" altLang="en-US" sz="2100" dirty="0"/>
          </a:p>
          <a:p>
            <a:pPr lvl="2"/>
            <a:r>
              <a:rPr lang="en-US" altLang="en-US" sz="2100" dirty="0"/>
              <a:t>Play 	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eGame</a:t>
            </a:r>
            <a:endParaRPr lang="en-US" altLang="en-US" sz="2100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19a: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0"/>
            <a:ext cx="7313612" cy="685800"/>
          </a:xfrm>
        </p:spPr>
        <p:txBody>
          <a:bodyPr/>
          <a:lstStyle/>
          <a:p>
            <a:pPr algn="r"/>
            <a:r>
              <a:rPr lang="en-US" dirty="0" smtClean="0"/>
              <a:t>11/6/13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"/>
            <a:ext cx="80010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sz="2500" dirty="0" smtClean="0">
                <a:solidFill>
                  <a:srgbClr val="FF0000"/>
                </a:solidFill>
              </a:rPr>
              <a:t>Actividad Inicial:</a:t>
            </a:r>
            <a:r>
              <a:rPr lang="es-ES_tradnl" sz="2500" dirty="0" smtClean="0"/>
              <a:t> </a:t>
            </a:r>
          </a:p>
          <a:p>
            <a:r>
              <a:rPr lang="es-ES_tradnl" sz="2500" dirty="0" err="1" smtClean="0"/>
              <a:t>Copy</a:t>
            </a:r>
            <a:r>
              <a:rPr lang="es-ES_tradnl" sz="2500" dirty="0" smtClean="0"/>
              <a:t> and determine </a:t>
            </a:r>
            <a:r>
              <a:rPr lang="es-ES_tradnl" sz="2500" dirty="0" err="1" smtClean="0"/>
              <a:t>where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the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following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activities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take</a:t>
            </a:r>
            <a:r>
              <a:rPr lang="es-ES_tradnl" sz="2500" dirty="0" smtClean="0"/>
              <a:t> place </a:t>
            </a:r>
            <a:r>
              <a:rPr lang="es-ES_tradnl" sz="2500" dirty="0" err="1" smtClean="0"/>
              <a:t>using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the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choices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below</a:t>
            </a:r>
            <a:r>
              <a:rPr lang="es-ES_tradnl" sz="2500" dirty="0" smtClean="0"/>
              <a:t>:</a:t>
            </a:r>
          </a:p>
          <a:p>
            <a:pPr marL="0" indent="0" algn="ctr">
              <a:buNone/>
            </a:pPr>
            <a:r>
              <a:rPr lang="es-ES_tradnl" sz="2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Antes de las clases-- Durante las clases--Después de las clases</a:t>
            </a:r>
            <a:endParaRPr lang="es-ES_tradnl" sz="25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Prestan atención cuando la profesora habla.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Regresan 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Van a pie a la escuela. Su casa esta cerca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Levantan la mano cuando tienen una pregunta.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Envían un correo electrónico.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Miran un DVD.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Toman un examen.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Hablan con una amiga en su móvil.</a:t>
            </a:r>
            <a:endParaRPr lang="es-ES_tradnl" sz="2500" dirty="0"/>
          </a:p>
        </p:txBody>
      </p:sp>
    </p:spTree>
    <p:extLst>
      <p:ext uri="{BB962C8B-B14F-4D97-AF65-F5344CB8AC3E}">
        <p14:creationId xmlns:p14="http://schemas.microsoft.com/office/powerpoint/2010/main" val="1940434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III- </a:t>
            </a:r>
            <a:r>
              <a:rPr lang="es-ES_tradnl" altLang="en-US" sz="2200" dirty="0" err="1" smtClean="0"/>
              <a:t>Make</a:t>
            </a:r>
            <a:r>
              <a:rPr lang="es-ES_tradnl" altLang="en-US" sz="2200" dirty="0" smtClean="0"/>
              <a:t> up </a:t>
            </a:r>
            <a:r>
              <a:rPr lang="es-ES_tradnl" altLang="en-US" sz="2200" dirty="0" err="1" smtClean="0"/>
              <a:t>questions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usisng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questions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words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from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b="1" dirty="0" err="1" smtClean="0"/>
              <a:t>word</a:t>
            </a:r>
            <a:r>
              <a:rPr lang="es-ES_tradnl" altLang="en-US" sz="2200" b="1" dirty="0" smtClean="0"/>
              <a:t> </a:t>
            </a:r>
            <a:r>
              <a:rPr lang="es-ES_tradnl" altLang="en-US" sz="2200" b="1" dirty="0" err="1" smtClean="0"/>
              <a:t>bank</a:t>
            </a:r>
            <a:r>
              <a:rPr lang="es-ES_tradnl" altLang="en-US" sz="2200" dirty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words</a:t>
            </a:r>
            <a:r>
              <a:rPr lang="es-ES_tradnl" altLang="en-US" sz="2200" dirty="0" smtClean="0"/>
              <a:t> in </a:t>
            </a:r>
            <a:r>
              <a:rPr lang="es-ES_tradnl" altLang="en-US" sz="2200" i="1" dirty="0" err="1" smtClean="0"/>
              <a:t>italics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is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answer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your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looking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for</a:t>
            </a:r>
            <a:r>
              <a:rPr lang="es-ES_tradnl" altLang="en-US" sz="2200" dirty="0" smtClean="0"/>
              <a:t>.</a:t>
            </a:r>
          </a:p>
          <a:p>
            <a:pPr marL="533400" indent="-533400"/>
            <a:endParaRPr lang="es-ES_tradnl" altLang="en-US" sz="2600" b="1" dirty="0" smtClean="0"/>
          </a:p>
          <a:p>
            <a:pPr marL="533400" indent="-533400"/>
            <a:endParaRPr lang="es-ES_tradnl" altLang="en-US" sz="2600" b="1" dirty="0"/>
          </a:p>
          <a:p>
            <a:pPr marL="533400" indent="-533400"/>
            <a:endParaRPr lang="es-ES_tradnl" altLang="en-US" sz="2600" b="1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alumnos van </a:t>
            </a:r>
            <a:r>
              <a:rPr lang="es-ES_tradnl" altLang="en-US" sz="2400" i="1" dirty="0" smtClean="0"/>
              <a:t>a casa.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amigos están </a:t>
            </a:r>
            <a:r>
              <a:rPr lang="es-ES_tradnl" altLang="en-US" sz="2400" i="1" dirty="0" smtClean="0"/>
              <a:t>en la casa.</a:t>
            </a:r>
            <a:endParaRPr lang="es-ES_tradnl" altLang="en-US" sz="24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i="1" dirty="0" smtClean="0"/>
              <a:t>José</a:t>
            </a:r>
            <a:r>
              <a:rPr lang="es-ES_tradnl" altLang="en-US" sz="2400" dirty="0" smtClean="0"/>
              <a:t> necesita una camisa nueva.</a:t>
            </a:r>
            <a:endParaRPr lang="es-ES_tradnl" altLang="en-US" sz="2400" i="1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i="1" dirty="0" smtClean="0"/>
              <a:t>Los amigos</a:t>
            </a:r>
            <a:r>
              <a:rPr lang="es-ES_tradnl" altLang="en-US" sz="2400" dirty="0" smtClean="0"/>
              <a:t> van a una tienda.</a:t>
            </a:r>
            <a:endParaRPr lang="es-ES_tradnl" altLang="en-US" sz="2400" i="1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/>
              <a:t> </a:t>
            </a:r>
            <a:r>
              <a:rPr lang="es-ES_tradnl" altLang="en-US" sz="2400" dirty="0" smtClean="0"/>
              <a:t>Van a una tienda </a:t>
            </a:r>
            <a:r>
              <a:rPr lang="es-ES_tradnl" altLang="en-US" sz="2400" i="1" dirty="0" smtClean="0"/>
              <a:t>después de las clases</a:t>
            </a:r>
            <a:endParaRPr lang="es-ES_tradnl" altLang="en-US" sz="24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Luis habla </a:t>
            </a:r>
            <a:r>
              <a:rPr lang="es-ES_tradnl" altLang="en-US" sz="2400" i="1" dirty="0" smtClean="0"/>
              <a:t>muy bien</a:t>
            </a:r>
            <a:r>
              <a:rPr lang="es-ES_tradnl" altLang="en-US" sz="2400" dirty="0" smtClean="0"/>
              <a:t> el español.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Luis compra </a:t>
            </a:r>
            <a:r>
              <a:rPr lang="es-ES_tradnl" altLang="en-US" sz="2400" i="1" dirty="0" smtClean="0"/>
              <a:t>una carpeta.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La carpeta cuesta </a:t>
            </a:r>
            <a:r>
              <a:rPr lang="es-ES_tradnl" altLang="en-US" sz="2400" i="1" dirty="0" smtClean="0"/>
              <a:t>ocho pesos.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alumnos regresan a casa a pie </a:t>
            </a:r>
            <a:r>
              <a:rPr lang="es-ES_tradnl" altLang="en-US" sz="2400" i="1" dirty="0" smtClean="0"/>
              <a:t>porque su casa esta cerca de la escuela.</a:t>
            </a:r>
            <a:endParaRPr lang="es-ES_tradnl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197364" y="1099572"/>
            <a:ext cx="7641836" cy="133882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¿Qué?		 ¿Cuándo?	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¿Cómo? 	        ¿Por qué?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¿Quiénes? 	 ¿Quién?	 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¿Dónde?	        ¿Adónde?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¿Cuánto? </a:t>
            </a:r>
            <a:endParaRPr lang="es-ES_tradnl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01625"/>
            <a:ext cx="8534400" cy="1143000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V-</a:t>
            </a:r>
            <a:r>
              <a:rPr lang="en-US" dirty="0" smtClean="0">
                <a:solidFill>
                  <a:schemeClr val="tx1"/>
                </a:solidFill>
              </a:rPr>
              <a:t> Match the first part of each sentence with the best completion. Use </a:t>
            </a:r>
            <a:r>
              <a:rPr lang="en-US" b="1" dirty="0" err="1" smtClean="0">
                <a:solidFill>
                  <a:schemeClr val="tx1"/>
                </a:solidFill>
              </a:rPr>
              <a:t>porque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412674" cy="4114800"/>
          </a:xfrm>
          <a:solidFill>
            <a:schemeClr val="bg1"/>
          </a:solidFill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Rafael </a:t>
            </a:r>
            <a:r>
              <a:rPr lang="en-US" dirty="0" err="1" smtClean="0"/>
              <a:t>va</a:t>
            </a:r>
            <a:r>
              <a:rPr lang="en-US" dirty="0" smtClean="0"/>
              <a:t> a la </a:t>
            </a:r>
            <a:r>
              <a:rPr lang="en-US" dirty="0" err="1" smtClean="0"/>
              <a:t>tienda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Teresa </a:t>
            </a:r>
            <a:r>
              <a:rPr lang="en-US" dirty="0" err="1" smtClean="0"/>
              <a:t>saca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Enrique </a:t>
            </a:r>
            <a:r>
              <a:rPr lang="en-US" dirty="0" err="1" smtClean="0"/>
              <a:t>va</a:t>
            </a:r>
            <a:r>
              <a:rPr lang="en-US" dirty="0" smtClean="0"/>
              <a:t> a la </a:t>
            </a:r>
            <a:r>
              <a:rPr lang="en-US" dirty="0" err="1" smtClean="0"/>
              <a:t>caja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presta</a:t>
            </a:r>
            <a:r>
              <a:rPr lang="en-US" dirty="0" smtClean="0"/>
              <a:t> </a:t>
            </a:r>
            <a:r>
              <a:rPr lang="en-US" dirty="0" err="1" smtClean="0"/>
              <a:t>atencion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Carlota </a:t>
            </a:r>
            <a:r>
              <a:rPr lang="en-US" dirty="0" err="1" smtClean="0"/>
              <a:t>levanta</a:t>
            </a:r>
            <a:r>
              <a:rPr lang="en-US" dirty="0" smtClean="0"/>
              <a:t> la </a:t>
            </a:r>
            <a:r>
              <a:rPr lang="en-US" dirty="0" err="1" smtClean="0"/>
              <a:t>mano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Sarita</a:t>
            </a:r>
            <a:r>
              <a:rPr lang="en-US" dirty="0" smtClean="0"/>
              <a:t> </a:t>
            </a:r>
            <a:r>
              <a:rPr lang="en-US" dirty="0" err="1" smtClean="0"/>
              <a:t>toma</a:t>
            </a:r>
            <a:r>
              <a:rPr lang="en-US" dirty="0" smtClean="0"/>
              <a:t> el bus escolar a casa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4038600" cy="4114800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Estudia</a:t>
            </a:r>
            <a:r>
              <a:rPr lang="en-US" dirty="0" smtClean="0"/>
              <a:t> mucho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pregunta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materiales</a:t>
            </a:r>
            <a:r>
              <a:rPr lang="en-US" dirty="0" smtClean="0"/>
              <a:t> </a:t>
            </a:r>
            <a:r>
              <a:rPr lang="en-US" dirty="0" err="1" smtClean="0"/>
              <a:t>escolares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pagar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Su casa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lejos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8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19b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QUIZ TOMORROW ON </a:t>
            </a:r>
            <a:r>
              <a:rPr lang="en-US" u="sng" dirty="0" smtClean="0"/>
              <a:t>VOCABULARIO 2</a:t>
            </a:r>
            <a:endParaRPr lang="en-US" dirty="0"/>
          </a:p>
          <a:p>
            <a:r>
              <a:rPr lang="en-US" dirty="0" smtClean="0"/>
              <a:t>Use the VOCABULARY on PROPOSITO # 18 to study.</a:t>
            </a:r>
          </a:p>
          <a:p>
            <a:pPr lvl="1"/>
            <a:r>
              <a:rPr lang="en-US" altLang="en-US" sz="2200" dirty="0"/>
              <a:t>Go to </a:t>
            </a:r>
            <a:r>
              <a:rPr lang="en-US" altLang="en-US" sz="2200" dirty="0">
                <a:hlinkClick r:id="rId2"/>
              </a:rPr>
              <a:t>www.glencoe.com</a:t>
            </a:r>
            <a:endParaRPr lang="en-US" altLang="en-US" sz="2200" dirty="0"/>
          </a:p>
          <a:p>
            <a:pPr lvl="1"/>
            <a:r>
              <a:rPr lang="en-US" altLang="en-US" sz="2200" dirty="0" err="1"/>
              <a:t>QuickPass</a:t>
            </a:r>
            <a:r>
              <a:rPr lang="en-US" altLang="en-US" sz="2200" dirty="0"/>
              <a:t>: </a:t>
            </a:r>
            <a:r>
              <a:rPr lang="en-US" altLang="en-US" sz="2200" u="sng" dirty="0"/>
              <a:t>ASD4003c3</a:t>
            </a:r>
          </a:p>
          <a:p>
            <a:pPr lvl="2"/>
            <a:r>
              <a:rPr lang="en-US" altLang="en-US" sz="2100" dirty="0"/>
              <a:t>Under </a:t>
            </a:r>
            <a:r>
              <a:rPr lang="en-US" altLang="en-US" sz="2100" u="sng" dirty="0"/>
              <a:t>Vocabulary Practice</a:t>
            </a:r>
          </a:p>
          <a:p>
            <a:pPr lvl="2"/>
            <a:r>
              <a:rPr lang="en-US" altLang="en-US" sz="2100" dirty="0"/>
              <a:t>Review 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eFlashcards</a:t>
            </a:r>
            <a:endParaRPr lang="en-US" altLang="en-US" sz="2100" dirty="0"/>
          </a:p>
          <a:p>
            <a:pPr lvl="2"/>
            <a:r>
              <a:rPr lang="en-US" altLang="en-US" sz="2100" dirty="0"/>
              <a:t>Play 	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 smtClean="0"/>
              <a:t>eGame</a:t>
            </a:r>
            <a:endParaRPr lang="en-US" altLang="en-US" sz="2100" dirty="0"/>
          </a:p>
        </p:txBody>
      </p:sp>
    </p:spTree>
    <p:extLst>
      <p:ext uri="{BB962C8B-B14F-4D97-AF65-F5344CB8AC3E}">
        <p14:creationId xmlns:p14="http://schemas.microsoft.com/office/powerpoint/2010/main" val="3012285708"/>
      </p:ext>
    </p:extLst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476</TotalTime>
  <Words>471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Eclipse</vt:lpstr>
      <vt:lpstr>Me llamo _________ Clase 802 La fecha es el 4 de noviembre del 2013</vt:lpstr>
      <vt:lpstr>Ejercicios</vt:lpstr>
      <vt:lpstr>PowerPoint Presentation</vt:lpstr>
      <vt:lpstr>PowerPoint Presentation</vt:lpstr>
      <vt:lpstr>11/6/13</vt:lpstr>
      <vt:lpstr>PowerPoint Presentation</vt:lpstr>
      <vt:lpstr>IV- Match the first part of each sentence with the best completion. Use porque.</vt:lpstr>
      <vt:lpstr>Tarea # 19b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30</cp:revision>
  <cp:lastPrinted>2013-11-04T19:27:06Z</cp:lastPrinted>
  <dcterms:created xsi:type="dcterms:W3CDTF">2010-10-01T20:42:12Z</dcterms:created>
  <dcterms:modified xsi:type="dcterms:W3CDTF">2013-11-04T21:39:34Z</dcterms:modified>
</cp:coreProperties>
</file>